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5"/>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405"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404" r:id="rId42"/>
    <p:sldId id="314" r:id="rId43"/>
    <p:sldId id="369" r:id="rId44"/>
    <p:sldId id="371" r:id="rId45"/>
    <p:sldId id="267" r:id="rId46"/>
    <p:sldId id="317" r:id="rId47"/>
    <p:sldId id="318" r:id="rId48"/>
    <p:sldId id="381" r:id="rId49"/>
    <p:sldId id="269" r:id="rId50"/>
    <p:sldId id="321" r:id="rId51"/>
    <p:sldId id="401" r:id="rId52"/>
    <p:sldId id="400" r:id="rId53"/>
    <p:sldId id="397" r:id="rId54"/>
    <p:sldId id="326" r:id="rId55"/>
    <p:sldId id="327" r:id="rId56"/>
    <p:sldId id="271" r:id="rId57"/>
    <p:sldId id="393" r:id="rId58"/>
    <p:sldId id="402" r:id="rId59"/>
    <p:sldId id="395" r:id="rId60"/>
    <p:sldId id="305" r:id="rId61"/>
    <p:sldId id="403" r:id="rId62"/>
    <p:sldId id="331" r:id="rId63"/>
    <p:sldId id="332"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p:scale>
          <a:sx n="125" d="100"/>
          <a:sy n="125" d="100"/>
        </p:scale>
        <p:origin x="-396" y="-80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这里我们暂时不考虑边界墙</a:t>
            </a:r>
            <a:endParaRPr lang="en-US" altLang="zh-CN" dirty="0"/>
          </a:p>
          <a:p>
            <a:r>
              <a:rPr lang="zh-CN" altLang="en-US" dirty="0"/>
              <a:t>首先计算右手边的散度</a:t>
            </a:r>
            <a:r>
              <a:rPr lang="en-US" altLang="zh-CN" dirty="0"/>
              <a:t>b</a:t>
            </a:r>
          </a:p>
          <a:p>
            <a:r>
              <a:rPr lang="zh-CN" altLang="en-US" dirty="0"/>
              <a:t>设置矩阵</a:t>
            </a:r>
            <a:r>
              <a:rPr lang="en-US" altLang="zh-CN" dirty="0"/>
              <a:t>A</a:t>
            </a:r>
            <a:r>
              <a:rPr lang="zh-CN" altLang="en-US" dirty="0"/>
              <a:t>的各个元素，也就是压力项的各个参数</a:t>
            </a:r>
            <a:endParaRPr lang="en-US" altLang="zh-CN" dirty="0"/>
          </a:p>
          <a:p>
            <a:r>
              <a:rPr lang="zh-CN" altLang="en-US" dirty="0"/>
              <a:t>对线性方程组进行预处理，用共轭梯度法求解</a:t>
            </a:r>
            <a:r>
              <a:rPr lang="en-US" altLang="zh-CN" dirty="0"/>
              <a:t>Ap=b</a:t>
            </a:r>
            <a:r>
              <a:rPr lang="zh-CN" altLang="en-US" dirty="0"/>
              <a:t>，求出所有格点的压力</a:t>
            </a:r>
            <a:endParaRPr lang="en-US" altLang="zh-CN" dirty="0"/>
          </a:p>
          <a:p>
            <a:r>
              <a:rPr lang="zh-CN" altLang="en-US" dirty="0"/>
              <a:t>根据压力梯度计算新的速度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2021/6/29</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2021/6/29</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2021/6/29</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2021/6/29</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2021/6/29</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2021/6/29</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2021/6/29</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2021/6/29</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2021/6/29</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2021/6/29</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2021/6/29</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0.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gif"/></Relationships>
</file>

<file path=ppt/slides/_rels/slide3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i="1">
                            <a:solidFill>
                              <a:srgbClr val="E86E1A"/>
                            </a:solidFill>
                            <a:latin typeface="Cambria Math" panose="02040503050406030204" pitchFamily="18" charset="0"/>
                          </a:rPr>
                          <m:t>   </m:t>
                        </m:r>
                      </m:e>
                    </m:eqArr>
                  </m:oMath>
                </a14:m>
                <a:endParaRPr lang="en-US" altLang="zh-CN" dirty="0"/>
              </a:p>
              <a:p>
                <a:r>
                  <a:rPr lang="zh-CN" altLang="en-US" dirty="0"/>
                  <a:t>如何用压力梯度来更新速度</a:t>
                </a:r>
                <a:endParaRPr lang="en-US" altLang="zh-CN" dirty="0"/>
              </a:p>
              <a:p>
                <a:r>
                  <a:rPr lang="zh-CN" altLang="en-US" dirty="0"/>
                  <a:t>如何评估速度散度</a:t>
                </a:r>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68656" y="4166162"/>
            <a:ext cx="2148576" cy="2373241"/>
            <a:chOff x="8414000" y="3043372"/>
            <a:chExt cx="2642305"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673693" cy="1418593"/>
              </a:xfrm>
              <a:prstGeom prst="rect">
                <a:avLst/>
              </a:prstGeom>
              <a:blipFill>
                <a:blip r:embed="rId20"/>
                <a:stretch>
                  <a:fillRect/>
                </a:stretch>
              </a:blipFill>
              <a:ln w="12700"/>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a:stCxn id="6" idx="2"/>
          </p:cNvCxnSpPr>
          <p:nvPr/>
        </p:nvCxnSpPr>
        <p:spPr>
          <a:xfrm rot="5400000">
            <a:off x="8341268" y="3580903"/>
            <a:ext cx="280074" cy="1445404"/>
          </a:xfrm>
          <a:prstGeom prst="bentConnector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70060" y="5104223"/>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027265" y="3527454"/>
            <a:ext cx="4255935" cy="2691449"/>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26986</TotalTime>
  <Words>9363</Words>
  <Application>Microsoft Office PowerPoint</Application>
  <PresentationFormat>宽屏</PresentationFormat>
  <Paragraphs>994</Paragraphs>
  <Slides>62</Slides>
  <Notes>45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62</vt:i4>
      </vt:variant>
    </vt:vector>
  </HeadingPairs>
  <TitlesOfParts>
    <vt:vector size="71"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578</cp:revision>
  <dcterms:created xsi:type="dcterms:W3CDTF">2021-05-31T06:56:37Z</dcterms:created>
  <dcterms:modified xsi:type="dcterms:W3CDTF">2021-06-29T11:06:35Z</dcterms:modified>
</cp:coreProperties>
</file>